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o eiji" userId="e3a68344515a6e8f" providerId="LiveId" clId="{A92A4FD4-BB2F-4968-BF5C-A1D743637A36}"/>
    <pc:docChg chg="undo custSel modSld">
      <pc:chgData name="sato eiji" userId="e3a68344515a6e8f" providerId="LiveId" clId="{A92A4FD4-BB2F-4968-BF5C-A1D743637A36}" dt="2022-09-09T11:51:09.379" v="40" actId="1076"/>
      <pc:docMkLst>
        <pc:docMk/>
      </pc:docMkLst>
      <pc:sldChg chg="addSp delSp modSp mod">
        <pc:chgData name="sato eiji" userId="e3a68344515a6e8f" providerId="LiveId" clId="{A92A4FD4-BB2F-4968-BF5C-A1D743637A36}" dt="2022-09-09T11:51:09.379" v="40" actId="1076"/>
        <pc:sldMkLst>
          <pc:docMk/>
          <pc:sldMk cId="2850450205" sldId="256"/>
        </pc:sldMkLst>
        <pc:spChg chg="add del mod">
          <ac:chgData name="sato eiji" userId="e3a68344515a6e8f" providerId="LiveId" clId="{A92A4FD4-BB2F-4968-BF5C-A1D743637A36}" dt="2022-09-08T13:32:15.391" v="21" actId="478"/>
          <ac:spMkLst>
            <pc:docMk/>
            <pc:sldMk cId="2850450205" sldId="256"/>
            <ac:spMk id="3" creationId="{95DBFF2E-6A1F-D952-369E-60C883F0E74F}"/>
          </ac:spMkLst>
        </pc:spChg>
        <pc:spChg chg="del mod">
          <ac:chgData name="sato eiji" userId="e3a68344515a6e8f" providerId="LiveId" clId="{A92A4FD4-BB2F-4968-BF5C-A1D743637A36}" dt="2022-09-08T13:30:33.400" v="17" actId="21"/>
          <ac:spMkLst>
            <pc:docMk/>
            <pc:sldMk cId="2850450205" sldId="256"/>
            <ac:spMk id="16" creationId="{F562B188-AFFB-084C-0E53-2D9446162850}"/>
          </ac:spMkLst>
        </pc:spChg>
        <pc:spChg chg="del">
          <ac:chgData name="sato eiji" userId="e3a68344515a6e8f" providerId="LiveId" clId="{A92A4FD4-BB2F-4968-BF5C-A1D743637A36}" dt="2022-09-08T13:30:28.632" v="16" actId="478"/>
          <ac:spMkLst>
            <pc:docMk/>
            <pc:sldMk cId="2850450205" sldId="256"/>
            <ac:spMk id="18" creationId="{1C2374A8-C3F3-1D89-41EC-419D2CD59FD8}"/>
          </ac:spMkLst>
        </pc:spChg>
        <pc:spChg chg="mod">
          <ac:chgData name="sato eiji" userId="e3a68344515a6e8f" providerId="LiveId" clId="{A92A4FD4-BB2F-4968-BF5C-A1D743637A36}" dt="2022-09-08T13:34:44.790" v="35" actId="1076"/>
          <ac:spMkLst>
            <pc:docMk/>
            <pc:sldMk cId="2850450205" sldId="256"/>
            <ac:spMk id="19" creationId="{AEA50111-7B38-92E6-C902-8EA0137874F6}"/>
          </ac:spMkLst>
        </pc:spChg>
        <pc:spChg chg="mod">
          <ac:chgData name="sato eiji" userId="e3a68344515a6e8f" providerId="LiveId" clId="{A92A4FD4-BB2F-4968-BF5C-A1D743637A36}" dt="2022-09-08T13:27:21.024" v="6" actId="1036"/>
          <ac:spMkLst>
            <pc:docMk/>
            <pc:sldMk cId="2850450205" sldId="256"/>
            <ac:spMk id="20" creationId="{5E6BA1BE-D218-5C39-7D3F-2B8DA733FFA2}"/>
          </ac:spMkLst>
        </pc:spChg>
        <pc:grpChg chg="add mod">
          <ac:chgData name="sato eiji" userId="e3a68344515a6e8f" providerId="LiveId" clId="{A92A4FD4-BB2F-4968-BF5C-A1D743637A36}" dt="2022-09-09T11:51:09.379" v="40" actId="1076"/>
          <ac:grpSpMkLst>
            <pc:docMk/>
            <pc:sldMk cId="2850450205" sldId="256"/>
            <ac:grpSpMk id="3" creationId="{F04A0B33-DF5C-AA4F-1659-D86202754436}"/>
          </ac:grpSpMkLst>
        </pc:grpChg>
        <pc:grpChg chg="mod">
          <ac:chgData name="sato eiji" userId="e3a68344515a6e8f" providerId="LiveId" clId="{A92A4FD4-BB2F-4968-BF5C-A1D743637A36}" dt="2022-09-09T11:51:05.319" v="39" actId="164"/>
          <ac:grpSpMkLst>
            <pc:docMk/>
            <pc:sldMk cId="2850450205" sldId="256"/>
            <ac:grpSpMk id="21" creationId="{41FB5A81-32B8-CE39-7E9A-2F97260A351F}"/>
          </ac:grpSpMkLst>
        </pc:grpChg>
        <pc:picChg chg="add mod">
          <ac:chgData name="sato eiji" userId="e3a68344515a6e8f" providerId="LiveId" clId="{A92A4FD4-BB2F-4968-BF5C-A1D743637A36}" dt="2022-09-09T11:51:05.319" v="39" actId="164"/>
          <ac:picMkLst>
            <pc:docMk/>
            <pc:sldMk cId="2850450205" sldId="256"/>
            <ac:picMk id="2" creationId="{0F2FBDA7-6164-4CD3-131E-7DFE3ABB2021}"/>
          </ac:picMkLst>
        </pc:picChg>
        <pc:picChg chg="add mod">
          <ac:chgData name="sato eiji" userId="e3a68344515a6e8f" providerId="LiveId" clId="{A92A4FD4-BB2F-4968-BF5C-A1D743637A36}" dt="2022-09-09T11:51:05.319" v="39" actId="164"/>
          <ac:picMkLst>
            <pc:docMk/>
            <pc:sldMk cId="2850450205" sldId="256"/>
            <ac:picMk id="5" creationId="{DCF32AB6-4878-529F-9006-E881F7198EEE}"/>
          </ac:picMkLst>
        </pc:picChg>
      </pc:sldChg>
    </pc:docChg>
  </pc:docChgLst>
  <pc:docChgLst>
    <pc:chgData name="sato eiji" userId="e3a68344515a6e8f" providerId="LiveId" clId="{CB5B8707-2716-4431-A49C-7FD235946372}"/>
    <pc:docChg chg="modSld">
      <pc:chgData name="sato eiji" userId="e3a68344515a6e8f" providerId="LiveId" clId="{CB5B8707-2716-4431-A49C-7FD235946372}" dt="2022-10-07T09:44:34.736" v="3" actId="688"/>
      <pc:docMkLst>
        <pc:docMk/>
      </pc:docMkLst>
      <pc:sldChg chg="modSp mod">
        <pc:chgData name="sato eiji" userId="e3a68344515a6e8f" providerId="LiveId" clId="{CB5B8707-2716-4431-A49C-7FD235946372}" dt="2022-10-07T09:44:34.736" v="3" actId="688"/>
        <pc:sldMkLst>
          <pc:docMk/>
          <pc:sldMk cId="2850450205" sldId="256"/>
        </pc:sldMkLst>
        <pc:picChg chg="mod">
          <ac:chgData name="sato eiji" userId="e3a68344515a6e8f" providerId="LiveId" clId="{CB5B8707-2716-4431-A49C-7FD235946372}" dt="2022-10-07T09:44:34.736" v="3" actId="688"/>
          <ac:picMkLst>
            <pc:docMk/>
            <pc:sldMk cId="2850450205" sldId="256"/>
            <ac:picMk id="2" creationId="{0F2FBDA7-6164-4CD3-131E-7DFE3ABB2021}"/>
          </ac:picMkLst>
        </pc:picChg>
        <pc:picChg chg="mod">
          <ac:chgData name="sato eiji" userId="e3a68344515a6e8f" providerId="LiveId" clId="{CB5B8707-2716-4431-A49C-7FD235946372}" dt="2022-10-07T09:43:55.466" v="0" actId="1076"/>
          <ac:picMkLst>
            <pc:docMk/>
            <pc:sldMk cId="2850450205" sldId="256"/>
            <ac:picMk id="5" creationId="{DCF32AB6-4878-529F-9006-E881F7198EE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624ECB-6526-EEED-16B8-3C61BED8D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B1582C-5D83-26ED-FDDD-9BBDCE3B8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C1F1EB-7866-D3B4-B9C6-DA4F1C43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D08A1D-F1D1-FB37-80DF-B512885D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982E83-301A-EB48-697B-62DB2698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32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11AC6-43EA-262F-FE00-295465A0B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F7C009-8C65-0C34-3983-71C8DA891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801E4-E806-EE4B-CE16-3EC68443F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2C21F0-2B7C-0003-5DAB-C5E66D9D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A351BB-52DE-C972-2675-4B112AFB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05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8882B0-3651-ED83-B535-9CA1D6EA5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CC296C-D06D-61DF-2CBC-8B2FD97DB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4B4748-30C0-0D3E-27D9-911CADCC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D1191B-D019-2F27-F8F1-5C5F9F65C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3FB7C3-074E-BBB1-555F-B03FA994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05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AE082E-E61E-22BD-E22E-6A50D868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7BE8A7-E59B-BE7A-BA18-CEB2D344D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89141B-F4D2-19A1-C104-2D31A5CDB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6AFA41-BFB1-231B-BE07-74E5827A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4C784F-52FD-6DCF-0526-301874EF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44059C-EBDD-9250-94DC-45A67621D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2CACA-515F-1F23-7F6F-5F86234D6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F86314-E4F1-60AE-3313-A20986F4F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8A52A0-5134-B893-74AF-CE81B3358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56F1B-8964-490F-0A0B-F4DE99B10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0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37C45C-5BFD-E10E-1028-3F84A1E8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2F08CC-1977-C85C-1A9C-3B3A459CD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A82C88-9392-83BC-0435-707C0B226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89EDBE-DB16-B7BB-C18A-10AAB84C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2DBA1A-6CBD-007E-2CD1-264723CC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C14515-C2A3-DAD7-4796-E896565F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57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72064A-6D97-65AF-18F7-9B62AC61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9F303B-A2EB-0436-03B8-5AA76ED4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2D7AC4-F811-9D0B-41D1-4163773E2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607855-F50B-D926-E72B-CE8930B99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731A9D5-5816-E09C-9E6F-3BB95A0CBC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432BC2D-D75A-2EAA-B687-9EB96B98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2F45EB-CED6-9B6C-9EF1-6D3779C7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E96BDD-49CE-F7B5-DF5D-D733A3D9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32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082A3-0820-1D10-C2F6-3F2F8F2F6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DA4436A-BFCA-A40A-6A81-1CADFE9FF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6079AC-395D-A6CF-5B1F-ADCA1166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442231-48E8-B61D-AE2E-550AF3D5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6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76F177-B4BA-4E9C-6B7D-798B98B1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D8DA31-39ED-B812-644B-8B84F742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AC902-EF9F-1FFF-06FD-5413A007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7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9B345-5B3D-D6BA-7BA4-D6E9D548B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21DCC5-069C-935B-536C-71015BFDA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67585D-4274-6EB6-3C39-23D5661FC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729F80-872B-3E40-4CFD-771A68728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305CC4-0248-3EAD-CDCF-B099BA1D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8535A2-2C27-0F3D-1FDE-C54F97381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4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F97EFC-31FA-4806-B5C0-F2F14D8B7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4E9AB4-51E8-A37D-5425-9C6C8DCCE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2495-BD05-450B-D9D9-6490ACC2C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FA447B-1488-BFFB-3833-535208D4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1B00FE-0C4E-34FB-FD28-97B5B772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CC8E1B-0F3B-6C6B-CCE9-8613DFFD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84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2278D5-F56A-5A07-B9D9-E0327849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D9BD39-02AE-9C23-BB38-A9F2B20A5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D8DDBE-6C1C-E1D9-D64C-0EE7E38554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BF9C2-3244-431E-A710-CEB54EC34705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0BDFF-B606-EA72-6D44-1D9B47628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414723-A90B-D418-4C00-A2817C347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6F94-43E4-47C2-A8B2-BA2714CE9C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04A0B33-DF5C-AA4F-1659-D86202754436}"/>
              </a:ext>
            </a:extLst>
          </p:cNvPr>
          <p:cNvGrpSpPr/>
          <p:nvPr/>
        </p:nvGrpSpPr>
        <p:grpSpPr>
          <a:xfrm>
            <a:off x="1" y="0"/>
            <a:ext cx="12191999" cy="6857999"/>
            <a:chOff x="0" y="1"/>
            <a:chExt cx="12191999" cy="6857999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41FB5A81-32B8-CE39-7E9A-2F97260A351F}"/>
                </a:ext>
              </a:extLst>
            </p:cNvPr>
            <p:cNvGrpSpPr/>
            <p:nvPr/>
          </p:nvGrpSpPr>
          <p:grpSpPr>
            <a:xfrm>
              <a:off x="0" y="1"/>
              <a:ext cx="12191999" cy="6857999"/>
              <a:chOff x="0" y="1"/>
              <a:chExt cx="12191999" cy="6857999"/>
            </a:xfrm>
          </p:grpSpPr>
          <p:pic>
            <p:nvPicPr>
              <p:cNvPr id="15" name="図 14" descr="笑顔で説明する女性講師の写真">
                <a:extLst>
                  <a:ext uri="{FF2B5EF4-FFF2-40B4-BE49-F238E27FC236}">
                    <a16:creationId xmlns:a16="http://schemas.microsoft.com/office/drawing/2014/main" id="{DCB34081-9A7E-9BC1-468E-6FBC90D9A6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12191999" cy="685799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" name="テキスト ボックス 4">
                <a:extLst>
                  <a:ext uri="{FF2B5EF4-FFF2-40B4-BE49-F238E27FC236}">
                    <a16:creationId xmlns:a16="http://schemas.microsoft.com/office/drawing/2014/main" id="{AEA50111-7B38-92E6-C902-8EA0137874F6}"/>
                  </a:ext>
                </a:extLst>
              </p:cNvPr>
              <p:cNvSpPr txBox="1"/>
              <p:nvPr/>
            </p:nvSpPr>
            <p:spPr>
              <a:xfrm>
                <a:off x="589289" y="4683447"/>
                <a:ext cx="9323705" cy="1628775"/>
              </a:xfrm>
              <a:prstGeom prst="rect">
                <a:avLst/>
              </a:prstGeom>
              <a:noFill/>
              <a:ln w="6350">
                <a:noFill/>
              </a:ln>
              <a:scene3d>
                <a:camera prst="isometricOffAxis1Right"/>
                <a:lightRig rig="threePt" dir="t"/>
              </a:scene3d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63500" prstMaterial="dkEdge"/>
              </a:bodyPr>
              <a:lstStyle/>
              <a:p>
                <a:pPr algn="just"/>
                <a:r>
                  <a:rPr lang="ja-JP" sz="5000" b="1" kern="100" dirty="0">
                    <a:ln w="25400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gradFill>
                      <a:gsLst>
                        <a:gs pos="0">
                          <a:srgbClr val="2E75B6"/>
                        </a:gs>
                        <a:gs pos="46000">
                          <a:srgbClr val="63A0D7"/>
                        </a:gs>
                        <a:gs pos="100000">
                          <a:srgbClr val="255E91"/>
                        </a:gs>
                      </a:gsLst>
                      <a:path path="circle">
                        <a:fillToRect l="50000" t="130000" r="50000" b="-30000"/>
                      </a:path>
                    </a:gradFill>
                    <a:effectLst>
                      <a:outerShdw dist="38100" dir="2700000" algn="bl">
                        <a:schemeClr val="accent5"/>
                      </a:outerShdw>
                    </a:effectLst>
                    <a:latin typeface="ＭＳ ゴシック" panose="020B0609070205080204" pitchFamily="49" charset="-128"/>
                    <a:ea typeface="HG創英角ｺﾞｼｯｸUB" panose="020B0909000000000000" pitchFamily="49" charset="-128"/>
                    <a:cs typeface="Times New Roman" panose="02020603050405020304" pitchFamily="18" charset="0"/>
                  </a:rPr>
                  <a:t>受験生のための</a:t>
                </a:r>
                <a:r>
                  <a:rPr lang="ja-JP" sz="8000" b="1" kern="100" dirty="0">
                    <a:ln w="25400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effectLst>
                      <a:outerShdw dist="38100" dir="2700000" algn="bl">
                        <a:schemeClr val="accent5"/>
                      </a:outerShdw>
                    </a:effectLst>
                    <a:latin typeface="ＭＳ ゴシック" panose="020B0609070205080204" pitchFamily="49" charset="-128"/>
                    <a:ea typeface="HG創英角ｺﾞｼｯｸUB" panose="020B0909000000000000" pitchFamily="49" charset="-128"/>
                    <a:cs typeface="Times New Roman" panose="02020603050405020304" pitchFamily="18" charset="0"/>
                  </a:rPr>
                  <a:t>特</a:t>
                </a:r>
                <a:r>
                  <a:rPr lang="ja-JP" sz="7000" b="1" kern="100" dirty="0">
                    <a:ln w="25400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effectLst>
                      <a:outerShdw dist="38100" dir="2700000" algn="bl">
                        <a:schemeClr val="accent5"/>
                      </a:outerShdw>
                    </a:effectLst>
                    <a:latin typeface="ＭＳ ゴシック" panose="020B0609070205080204" pitchFamily="49" charset="-128"/>
                    <a:ea typeface="HG創英角ｺﾞｼｯｸUB" panose="020B0909000000000000" pitchFamily="49" charset="-128"/>
                    <a:cs typeface="Times New Roman" panose="02020603050405020304" pitchFamily="18" charset="0"/>
                  </a:rPr>
                  <a:t>別</a:t>
                </a:r>
                <a:r>
                  <a:rPr lang="ja-JP" sz="6000" b="1" kern="100" dirty="0">
                    <a:ln w="25400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effectLst>
                      <a:outerShdw dist="38100" dir="2700000" algn="bl">
                        <a:schemeClr val="accent5"/>
                      </a:outerShdw>
                    </a:effectLst>
                    <a:latin typeface="ＭＳ ゴシック" panose="020B0609070205080204" pitchFamily="49" charset="-128"/>
                    <a:ea typeface="HG創英角ｺﾞｼｯｸUB" panose="020B0909000000000000" pitchFamily="49" charset="-128"/>
                    <a:cs typeface="Times New Roman" panose="02020603050405020304" pitchFamily="18" charset="0"/>
                  </a:rPr>
                  <a:t>講</a:t>
                </a:r>
                <a:r>
                  <a:rPr lang="ja-JP" sz="5000" b="1" kern="100" dirty="0">
                    <a:ln w="25400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effectLst>
                      <a:outerShdw dist="38100" dir="2700000" algn="bl">
                        <a:schemeClr val="accent5"/>
                      </a:outerShdw>
                    </a:effectLst>
                    <a:latin typeface="ＭＳ ゴシック" panose="020B0609070205080204" pitchFamily="49" charset="-128"/>
                    <a:ea typeface="HG創英角ｺﾞｼｯｸUB" panose="020B0909000000000000" pitchFamily="49" charset="-128"/>
                    <a:cs typeface="Times New Roman" panose="02020603050405020304" pitchFamily="18" charset="0"/>
                  </a:rPr>
                  <a:t>座</a:t>
                </a:r>
                <a:endParaRPr lang="ja-JP" sz="10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テキスト ボックス 5">
                <a:extLst>
                  <a:ext uri="{FF2B5EF4-FFF2-40B4-BE49-F238E27FC236}">
                    <a16:creationId xmlns:a16="http://schemas.microsoft.com/office/drawing/2014/main" id="{5E6BA1BE-D218-5C39-7D3F-2B8DA733FFA2}"/>
                  </a:ext>
                </a:extLst>
              </p:cNvPr>
              <p:cNvSpPr txBox="1"/>
              <p:nvPr/>
            </p:nvSpPr>
            <p:spPr>
              <a:xfrm>
                <a:off x="3196938" y="4118911"/>
                <a:ext cx="2934335" cy="1235710"/>
              </a:xfrm>
              <a:prstGeom prst="rect">
                <a:avLst/>
              </a:prstGeom>
              <a:noFill/>
              <a:ln w="6350">
                <a:noFill/>
              </a:ln>
              <a:scene3d>
                <a:camera prst="isometricOffAxis1Right"/>
                <a:lightRig rig="threePt" dir="t"/>
              </a:scene3d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63500" prstMaterial="dkEdge"/>
              </a:bodyPr>
              <a:lstStyle/>
              <a:p>
                <a:pPr algn="ctr"/>
                <a:r>
                  <a:rPr lang="ja-JP" sz="6000" b="1" kern="100" dirty="0">
                    <a:ln w="25400" cap="flat" cmpd="sng" algn="ctr">
                      <a:solidFill>
                        <a:srgbClr val="FFFFFF"/>
                      </a:solidFill>
                      <a:prstDash val="solid"/>
                      <a:round/>
                    </a:ln>
                    <a:solidFill>
                      <a:srgbClr val="BFBFBF"/>
                    </a:solidFill>
                    <a:effectLst>
                      <a:outerShdw dist="38100" dir="2700000" algn="bl">
                        <a:schemeClr val="accent5"/>
                      </a:outerShdw>
                    </a:effectLst>
                    <a:latin typeface="ＭＳ ゴシック" panose="020B0609070205080204" pitchFamily="49" charset="-128"/>
                    <a:ea typeface="HG創英角ｺﾞｼｯｸUB" panose="020B0909000000000000" pitchFamily="49" charset="-128"/>
                    <a:cs typeface="Times New Roman" panose="02020603050405020304" pitchFamily="18" charset="0"/>
                  </a:rPr>
                  <a:t>＆</a:t>
                </a:r>
                <a:endParaRPr lang="ja-JP" sz="10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0F2FBDA7-6164-4CD3-131E-7DFE3ABB2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30418">
              <a:off x="1057882" y="448949"/>
              <a:ext cx="3619500" cy="161226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perspectiveHeroicExtremeRightFacing"/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DCF32AB6-4878-529F-9006-E881F7198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001">
              <a:off x="1384916" y="2040859"/>
              <a:ext cx="7732451" cy="2240903"/>
            </a:xfrm>
            <a:prstGeom prst="rect">
              <a:avLst/>
            </a:prstGeom>
            <a:scene3d>
              <a:camera prst="perspectiveHeroicExtremeRightFacing"/>
              <a:lightRig rig="threePt" dir="t"/>
            </a:scene3d>
          </p:spPr>
        </p:pic>
      </p:grpSp>
    </p:spTree>
    <p:extLst>
      <p:ext uri="{BB962C8B-B14F-4D97-AF65-F5344CB8AC3E}">
        <p14:creationId xmlns:p14="http://schemas.microsoft.com/office/powerpoint/2010/main" val="285045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 eiji</dc:creator>
  <cp:lastModifiedBy>sato eiji</cp:lastModifiedBy>
  <cp:revision>4</cp:revision>
  <dcterms:created xsi:type="dcterms:W3CDTF">2022-09-08T09:07:58Z</dcterms:created>
  <dcterms:modified xsi:type="dcterms:W3CDTF">2022-10-07T09:59:21Z</dcterms:modified>
</cp:coreProperties>
</file>