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o eiji" userId="e3a68344515a6e8f" providerId="LiveId" clId="{DC73D3A1-3285-42BA-9868-F42C03AFD682}"/>
    <pc:docChg chg="undo custSel modSld">
      <pc:chgData name="sato eiji" userId="e3a68344515a6e8f" providerId="LiveId" clId="{DC73D3A1-3285-42BA-9868-F42C03AFD682}" dt="2022-09-08T13:28:52.410" v="8" actId="688"/>
      <pc:docMkLst>
        <pc:docMk/>
      </pc:docMkLst>
      <pc:sldChg chg="addSp delSp modSp mod">
        <pc:chgData name="sato eiji" userId="e3a68344515a6e8f" providerId="LiveId" clId="{DC73D3A1-3285-42BA-9868-F42C03AFD682}" dt="2022-09-08T13:28:52.410" v="8" actId="688"/>
        <pc:sldMkLst>
          <pc:docMk/>
          <pc:sldMk cId="2850450205" sldId="256"/>
        </pc:sldMkLst>
        <pc:spChg chg="add mod">
          <ac:chgData name="sato eiji" userId="e3a68344515a6e8f" providerId="LiveId" clId="{DC73D3A1-3285-42BA-9868-F42C03AFD682}" dt="2022-09-08T13:28:42.901" v="5" actId="164"/>
          <ac:spMkLst>
            <pc:docMk/>
            <pc:sldMk cId="2850450205" sldId="256"/>
            <ac:spMk id="3" creationId="{7995BCAC-404E-5C05-3DB5-2CF2C5F74501}"/>
          </ac:spMkLst>
        </pc:spChg>
        <pc:spChg chg="del">
          <ac:chgData name="sato eiji" userId="e3a68344515a6e8f" providerId="LiveId" clId="{DC73D3A1-3285-42BA-9868-F42C03AFD682}" dt="2022-09-08T13:28:19.141" v="1" actId="478"/>
          <ac:spMkLst>
            <pc:docMk/>
            <pc:sldMk cId="2850450205" sldId="256"/>
            <ac:spMk id="9" creationId="{B3DE87F3-6875-ACE1-AA85-E08699B69BFA}"/>
          </ac:spMkLst>
        </pc:spChg>
        <pc:spChg chg="del topLvl">
          <ac:chgData name="sato eiji" userId="e3a68344515a6e8f" providerId="LiveId" clId="{DC73D3A1-3285-42BA-9868-F42C03AFD682}" dt="2022-09-08T13:28:24.196" v="2" actId="21"/>
          <ac:spMkLst>
            <pc:docMk/>
            <pc:sldMk cId="2850450205" sldId="256"/>
            <ac:spMk id="10" creationId="{5BFB0176-AE57-A08D-C95A-DBB08AC6121A}"/>
          </ac:spMkLst>
        </pc:spChg>
        <pc:grpChg chg="add mod">
          <ac:chgData name="sato eiji" userId="e3a68344515a6e8f" providerId="LiveId" clId="{DC73D3A1-3285-42BA-9868-F42C03AFD682}" dt="2022-09-08T13:28:45.778" v="7" actId="1076"/>
          <ac:grpSpMkLst>
            <pc:docMk/>
            <pc:sldMk cId="2850450205" sldId="256"/>
            <ac:grpSpMk id="4" creationId="{F5F5A5F0-7E9A-7EF5-8EC9-B3CC5EAE8E69}"/>
          </ac:grpSpMkLst>
        </pc:grpChg>
        <pc:grpChg chg="del">
          <ac:chgData name="sato eiji" userId="e3a68344515a6e8f" providerId="LiveId" clId="{DC73D3A1-3285-42BA-9868-F42C03AFD682}" dt="2022-09-08T13:28:24.196" v="2" actId="21"/>
          <ac:grpSpMkLst>
            <pc:docMk/>
            <pc:sldMk cId="2850450205" sldId="256"/>
            <ac:grpSpMk id="7" creationId="{FFCBE430-3600-4969-AD75-E998EFBE3AF4}"/>
          </ac:grpSpMkLst>
        </pc:grpChg>
        <pc:picChg chg="add mod">
          <ac:chgData name="sato eiji" userId="e3a68344515a6e8f" providerId="LiveId" clId="{DC73D3A1-3285-42BA-9868-F42C03AFD682}" dt="2022-09-08T13:28:52.410" v="8" actId="688"/>
          <ac:picMkLst>
            <pc:docMk/>
            <pc:sldMk cId="2850450205" sldId="256"/>
            <ac:picMk id="2" creationId="{BD756886-3838-B2F5-FF5C-98628B52A532}"/>
          </ac:picMkLst>
        </pc:picChg>
        <pc:picChg chg="mod topLvl">
          <ac:chgData name="sato eiji" userId="e3a68344515a6e8f" providerId="LiveId" clId="{DC73D3A1-3285-42BA-9868-F42C03AFD682}" dt="2022-09-08T13:28:42.901" v="5" actId="164"/>
          <ac:picMkLst>
            <pc:docMk/>
            <pc:sldMk cId="2850450205" sldId="256"/>
            <ac:picMk id="8" creationId="{F33AACDC-4DA0-59AE-B1D6-5A689AC88E3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624ECB-6526-EEED-16B8-3C61BED8D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B1582C-5D83-26ED-FDDD-9BBDCE3B88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C1F1EB-7866-D3B4-B9C6-DA4F1C43B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F9C2-3244-431E-A710-CEB54EC34705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D08A1D-F1D1-FB37-80DF-B512885D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982E83-301A-EB48-697B-62DB26980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F94-43E4-47C2-A8B2-BA2714CE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32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211AC6-43EA-262F-FE00-295465A0B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7F7C009-8C65-0C34-3983-71C8DA891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7801E4-E806-EE4B-CE16-3EC68443F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F9C2-3244-431E-A710-CEB54EC34705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2C21F0-2B7C-0003-5DAB-C5E66D9D1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A351BB-52DE-C972-2675-4B112AFBB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F94-43E4-47C2-A8B2-BA2714CE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05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08882B0-3651-ED83-B535-9CA1D6EA5B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CC296C-D06D-61DF-2CBC-8B2FD97DB9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4B4748-30C0-0D3E-27D9-911CADCC5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F9C2-3244-431E-A710-CEB54EC34705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D1191B-D019-2F27-F8F1-5C5F9F65C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3FB7C3-074E-BBB1-555F-B03FA9942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F94-43E4-47C2-A8B2-BA2714CE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05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AE082E-E61E-22BD-E22E-6A50D8683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7BE8A7-E59B-BE7A-BA18-CEB2D344D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89141B-F4D2-19A1-C104-2D31A5CDB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F9C2-3244-431E-A710-CEB54EC34705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6AFA41-BFB1-231B-BE07-74E5827AC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4C784F-52FD-6DCF-0526-301874EF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F94-43E4-47C2-A8B2-BA2714CE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68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44059C-EBDD-9250-94DC-45A67621D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92CACA-515F-1F23-7F6F-5F86234D6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F86314-E4F1-60AE-3313-A20986F4F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F9C2-3244-431E-A710-CEB54EC34705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8A52A0-5134-B893-74AF-CE81B3358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556F1B-8964-490F-0A0B-F4DE99B10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F94-43E4-47C2-A8B2-BA2714CE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09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37C45C-5BFD-E10E-1028-3F84A1E87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2F08CC-1977-C85C-1A9C-3B3A459CD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A82C88-9392-83BC-0435-707C0B226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89EDBE-DB16-B7BB-C18A-10AAB84CE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F9C2-3244-431E-A710-CEB54EC34705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2DBA1A-6CBD-007E-2CD1-264723CC1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C14515-C2A3-DAD7-4796-E896565FD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F94-43E4-47C2-A8B2-BA2714CE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57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72064A-6D97-65AF-18F7-9B62AC61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9F303B-A2EB-0436-03B8-5AA76ED4E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2D7AC4-F811-9D0B-41D1-4163773E2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9607855-F50B-D926-E72B-CE8930B995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731A9D5-5816-E09C-9E6F-3BB95A0CBC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432BC2D-D75A-2EAA-B687-9EB96B983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F9C2-3244-431E-A710-CEB54EC34705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52F45EB-CED6-9B6C-9EF1-6D3779C7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8E96BDD-49CE-F7B5-DF5D-D733A3D90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F94-43E4-47C2-A8B2-BA2714CE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32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B082A3-0820-1D10-C2F6-3F2F8F2F6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DA4436A-BFCA-A40A-6A81-1CADFE9FF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F9C2-3244-431E-A710-CEB54EC34705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26079AC-395D-A6CF-5B1F-ADCA11668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3442231-48E8-B61D-AE2E-550AF3D56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F94-43E4-47C2-A8B2-BA2714CE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6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876F177-B4BA-4E9C-6B7D-798B98B1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F9C2-3244-431E-A710-CEB54EC34705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AD8DA31-39ED-B812-644B-8B84F7425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F8AC902-EF9F-1FFF-06FD-5413A007B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F94-43E4-47C2-A8B2-BA2714CE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57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9B345-5B3D-D6BA-7BA4-D6E9D548B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21DCC5-069C-935B-536C-71015BFDA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967585D-4274-6EB6-3C39-23D5661FC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729F80-872B-3E40-4CFD-771A68728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F9C2-3244-431E-A710-CEB54EC34705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305CC4-0248-3EAD-CDCF-B099BA1D2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8535A2-2C27-0F3D-1FDE-C54F97381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F94-43E4-47C2-A8B2-BA2714CE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42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F97EFC-31FA-4806-B5C0-F2F14D8B7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F4E9AB4-51E8-A37D-5425-9C6C8DCCE3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722495-BD05-450B-D9D9-6490ACC2C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FA447B-1488-BFFB-3833-535208D4F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F9C2-3244-431E-A710-CEB54EC34705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E1B00FE-0C4E-34FB-FD28-97B5B772B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CC8E1B-0F3B-6C6B-CCE9-8613DFFD0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F94-43E4-47C2-A8B2-BA2714CE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842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A2278D5-F56A-5A07-B9D9-E03278498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D9BD39-02AE-9C23-BB38-A9F2B20A5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D8DDBE-6C1C-E1D9-D64C-0EE7E38554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BF9C2-3244-431E-A710-CEB54EC34705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60BDFF-B606-EA72-6D44-1D9B47628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414723-A90B-D418-4C00-A2817C347E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66F94-43E4-47C2-A8B2-BA2714CE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F5F5A5F0-7E9A-7EF5-8EC9-B3CC5EAE8E69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8" name="図 7" descr="青空へと続く向日葵畑の道の写真">
              <a:extLst>
                <a:ext uri="{FF2B5EF4-FFF2-40B4-BE49-F238E27FC236}">
                  <a16:creationId xmlns:a16="http://schemas.microsoft.com/office/drawing/2014/main" id="{F33AACDC-4DA0-59AE-B1D6-5A689AC88E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" name="図 1">
              <a:extLst>
                <a:ext uri="{FF2B5EF4-FFF2-40B4-BE49-F238E27FC236}">
                  <a16:creationId xmlns:a16="http://schemas.microsoft.com/office/drawing/2014/main" id="{BD756886-3838-B2F5-FF5C-98628B52A5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52001">
              <a:off x="513128" y="828791"/>
              <a:ext cx="3619500" cy="161226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360000"/>
              </a:camera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</p:spPr>
        </p:pic>
        <p:sp>
          <p:nvSpPr>
            <p:cNvPr id="3" name="テキスト ボックス 3">
              <a:extLst>
                <a:ext uri="{FF2B5EF4-FFF2-40B4-BE49-F238E27FC236}">
                  <a16:creationId xmlns:a16="http://schemas.microsoft.com/office/drawing/2014/main" id="{7995BCAC-404E-5C05-3DB5-2CF2C5F74501}"/>
                </a:ext>
              </a:extLst>
            </p:cNvPr>
            <p:cNvSpPr txBox="1"/>
            <p:nvPr/>
          </p:nvSpPr>
          <p:spPr>
            <a:xfrm>
              <a:off x="327492" y="1859751"/>
              <a:ext cx="11537016" cy="3138498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sz="15000" b="1" kern="100" dirty="0">
                  <a:ln w="25400" cap="flat" cmpd="sng" algn="ctr">
                    <a:solidFill>
                      <a:srgbClr val="FFFFFF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2E75B6"/>
                      </a:gs>
                      <a:gs pos="46000">
                        <a:srgbClr val="63A0D7"/>
                      </a:gs>
                      <a:gs pos="100000">
                        <a:srgbClr val="255E91"/>
                      </a:gs>
                    </a:gsLst>
                    <a:path path="circle">
                      <a:fillToRect l="50000" t="130000" r="50000" b="-30000"/>
                    </a:path>
                  </a:gradFill>
                  <a:effectLst>
                    <a:outerShdw dist="38100" dir="2700000" algn="bl">
                      <a:schemeClr val="accent5"/>
                    </a:outerShdw>
                  </a:effectLst>
                  <a:latin typeface="ＭＳ ゴシック" panose="020B0609070205080204" pitchFamily="49" charset="-128"/>
                  <a:ea typeface="HG創英角ｺﾞｼｯｸUB" panose="020B0909000000000000" pitchFamily="49" charset="-128"/>
                  <a:cs typeface="Times New Roman" panose="02020603050405020304" pitchFamily="18" charset="0"/>
                </a:rPr>
                <a:t>夏期講習</a:t>
              </a:r>
              <a:endParaRPr lang="ja-JP" sz="10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450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 eiji</dc:creator>
  <cp:lastModifiedBy>sato eiji</cp:lastModifiedBy>
  <cp:revision>2</cp:revision>
  <dcterms:created xsi:type="dcterms:W3CDTF">2022-09-08T09:07:58Z</dcterms:created>
  <dcterms:modified xsi:type="dcterms:W3CDTF">2022-09-08T13:29:08Z</dcterms:modified>
</cp:coreProperties>
</file>