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o eiji" userId="e3a68344515a6e8f" providerId="LiveId" clId="{DC73D3A1-3285-42BA-9868-F42C03AFD682}"/>
    <pc:docChg chg="undo custSel modSld">
      <pc:chgData name="sato eiji" userId="e3a68344515a6e8f" providerId="LiveId" clId="{DC73D3A1-3285-42BA-9868-F42C03AFD682}" dt="2022-09-08T13:28:52.410" v="8" actId="688"/>
      <pc:docMkLst>
        <pc:docMk/>
      </pc:docMkLst>
      <pc:sldChg chg="addSp delSp modSp mod">
        <pc:chgData name="sato eiji" userId="e3a68344515a6e8f" providerId="LiveId" clId="{DC73D3A1-3285-42BA-9868-F42C03AFD682}" dt="2022-09-08T13:28:52.410" v="8" actId="688"/>
        <pc:sldMkLst>
          <pc:docMk/>
          <pc:sldMk cId="2850450205" sldId="256"/>
        </pc:sldMkLst>
        <pc:spChg chg="add mod">
          <ac:chgData name="sato eiji" userId="e3a68344515a6e8f" providerId="LiveId" clId="{DC73D3A1-3285-42BA-9868-F42C03AFD682}" dt="2022-09-08T13:28:42.901" v="5" actId="164"/>
          <ac:spMkLst>
            <pc:docMk/>
            <pc:sldMk cId="2850450205" sldId="256"/>
            <ac:spMk id="3" creationId="{7995BCAC-404E-5C05-3DB5-2CF2C5F74501}"/>
          </ac:spMkLst>
        </pc:spChg>
        <pc:spChg chg="del">
          <ac:chgData name="sato eiji" userId="e3a68344515a6e8f" providerId="LiveId" clId="{DC73D3A1-3285-42BA-9868-F42C03AFD682}" dt="2022-09-08T13:28:19.141" v="1" actId="478"/>
          <ac:spMkLst>
            <pc:docMk/>
            <pc:sldMk cId="2850450205" sldId="256"/>
            <ac:spMk id="9" creationId="{B3DE87F3-6875-ACE1-AA85-E08699B69BFA}"/>
          </ac:spMkLst>
        </pc:spChg>
        <pc:spChg chg="del topLvl">
          <ac:chgData name="sato eiji" userId="e3a68344515a6e8f" providerId="LiveId" clId="{DC73D3A1-3285-42BA-9868-F42C03AFD682}" dt="2022-09-08T13:28:24.196" v="2" actId="21"/>
          <ac:spMkLst>
            <pc:docMk/>
            <pc:sldMk cId="2850450205" sldId="256"/>
            <ac:spMk id="10" creationId="{5BFB0176-AE57-A08D-C95A-DBB08AC6121A}"/>
          </ac:spMkLst>
        </pc:spChg>
        <pc:grpChg chg="add mod">
          <ac:chgData name="sato eiji" userId="e3a68344515a6e8f" providerId="LiveId" clId="{DC73D3A1-3285-42BA-9868-F42C03AFD682}" dt="2022-09-08T13:28:45.778" v="7" actId="1076"/>
          <ac:grpSpMkLst>
            <pc:docMk/>
            <pc:sldMk cId="2850450205" sldId="256"/>
            <ac:grpSpMk id="4" creationId="{F5F5A5F0-7E9A-7EF5-8EC9-B3CC5EAE8E69}"/>
          </ac:grpSpMkLst>
        </pc:grpChg>
        <pc:grpChg chg="del">
          <ac:chgData name="sato eiji" userId="e3a68344515a6e8f" providerId="LiveId" clId="{DC73D3A1-3285-42BA-9868-F42C03AFD682}" dt="2022-09-08T13:28:24.196" v="2" actId="21"/>
          <ac:grpSpMkLst>
            <pc:docMk/>
            <pc:sldMk cId="2850450205" sldId="256"/>
            <ac:grpSpMk id="7" creationId="{FFCBE430-3600-4969-AD75-E998EFBE3AF4}"/>
          </ac:grpSpMkLst>
        </pc:grpChg>
        <pc:picChg chg="add mod">
          <ac:chgData name="sato eiji" userId="e3a68344515a6e8f" providerId="LiveId" clId="{DC73D3A1-3285-42BA-9868-F42C03AFD682}" dt="2022-09-08T13:28:52.410" v="8" actId="688"/>
          <ac:picMkLst>
            <pc:docMk/>
            <pc:sldMk cId="2850450205" sldId="256"/>
            <ac:picMk id="2" creationId="{BD756886-3838-B2F5-FF5C-98628B52A532}"/>
          </ac:picMkLst>
        </pc:picChg>
        <pc:picChg chg="mod topLvl">
          <ac:chgData name="sato eiji" userId="e3a68344515a6e8f" providerId="LiveId" clId="{DC73D3A1-3285-42BA-9868-F42C03AFD682}" dt="2022-09-08T13:28:42.901" v="5" actId="164"/>
          <ac:picMkLst>
            <pc:docMk/>
            <pc:sldMk cId="2850450205" sldId="256"/>
            <ac:picMk id="8" creationId="{F33AACDC-4DA0-59AE-B1D6-5A689AC88E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24ECB-6526-EEED-16B8-3C61BED8D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B1582C-5D83-26ED-FDDD-9BBDCE3B8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C1F1EB-7866-D3B4-B9C6-DA4F1C43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D08A1D-F1D1-FB37-80DF-B512885D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82E83-301A-EB48-697B-62DB2698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32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11AC6-43EA-262F-FE00-295465A0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F7C009-8C65-0C34-3983-71C8DA891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801E4-E806-EE4B-CE16-3EC68443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2C21F0-2B7C-0003-5DAB-C5E66D9D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A351BB-52DE-C972-2675-4B112AFB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05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8882B0-3651-ED83-B535-9CA1D6EA5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CC296C-D06D-61DF-2CBC-8B2FD97DB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B4748-30C0-0D3E-27D9-911CADCC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D1191B-D019-2F27-F8F1-5C5F9F65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FB7C3-074E-BBB1-555F-B03FA99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05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AE082E-E61E-22BD-E22E-6A50D868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7BE8A7-E59B-BE7A-BA18-CEB2D344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89141B-F4D2-19A1-C104-2D31A5CDB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6AFA41-BFB1-231B-BE07-74E5827A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C784F-52FD-6DCF-0526-301874EF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4059C-EBDD-9250-94DC-45A67621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2CACA-515F-1F23-7F6F-5F86234D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86314-E4F1-60AE-3313-A20986F4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8A52A0-5134-B893-74AF-CE81B3358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56F1B-8964-490F-0A0B-F4DE99B10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37C45C-5BFD-E10E-1028-3F84A1E8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2F08CC-1977-C85C-1A9C-3B3A459CD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A82C88-9392-83BC-0435-707C0B226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89EDBE-DB16-B7BB-C18A-10AAB84C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2DBA1A-6CBD-007E-2CD1-264723CC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14515-C2A3-DAD7-4796-E896565F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57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2064A-6D97-65AF-18F7-9B62AC61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9F303B-A2EB-0436-03B8-5AA76ED4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2D7AC4-F811-9D0B-41D1-4163773E2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607855-F50B-D926-E72B-CE8930B99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731A9D5-5816-E09C-9E6F-3BB95A0CB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32BC2D-D75A-2EAA-B687-9EB96B98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2F45EB-CED6-9B6C-9EF1-6D3779C7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E96BDD-49CE-F7B5-DF5D-D733A3D9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32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082A3-0820-1D10-C2F6-3F2F8F2F6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DA4436A-BFCA-A40A-6A81-1CADFE9F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6079AC-395D-A6CF-5B1F-ADCA1166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442231-48E8-B61D-AE2E-550AF3D5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76F177-B4BA-4E9C-6B7D-798B98B1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D8DA31-39ED-B812-644B-8B84F742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AC902-EF9F-1FFF-06FD-5413A007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7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9B345-5B3D-D6BA-7BA4-D6E9D548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21DCC5-069C-935B-536C-71015BFDA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67585D-4274-6EB6-3C39-23D5661FC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729F80-872B-3E40-4CFD-771A68728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305CC4-0248-3EAD-CDCF-B099BA1D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8535A2-2C27-0F3D-1FDE-C54F9738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F97EFC-31FA-4806-B5C0-F2F14D8B7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4E9AB4-51E8-A37D-5425-9C6C8DCCE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2495-BD05-450B-D9D9-6490ACC2C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A447B-1488-BFFB-3833-535208D4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1B00FE-0C4E-34FB-FD28-97B5B772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CC8E1B-0F3B-6C6B-CCE9-8613DFFD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4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2278D5-F56A-5A07-B9D9-E0327849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D9BD39-02AE-9C23-BB38-A9F2B20A5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D8DDBE-6C1C-E1D9-D64C-0EE7E3855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F9C2-3244-431E-A710-CEB54EC34705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0BDFF-B606-EA72-6D44-1D9B47628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414723-A90B-D418-4C00-A2817C347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5F5A5F0-7E9A-7EF5-8EC9-B3CC5EAE8E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図 7" descr="青空へと続く向日葵畑の道の写真">
              <a:extLst>
                <a:ext uri="{FF2B5EF4-FFF2-40B4-BE49-F238E27FC236}">
                  <a16:creationId xmlns:a16="http://schemas.microsoft.com/office/drawing/2014/main" id="{F33AACDC-4DA0-59AE-B1D6-5A689AC88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BD756886-3838-B2F5-FF5C-98628B52A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2001">
              <a:off x="513128" y="828791"/>
              <a:ext cx="3619500" cy="161226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3" name="テキスト ボックス 3">
              <a:extLst>
                <a:ext uri="{FF2B5EF4-FFF2-40B4-BE49-F238E27FC236}">
                  <a16:creationId xmlns:a16="http://schemas.microsoft.com/office/drawing/2014/main" id="{7995BCAC-404E-5C05-3DB5-2CF2C5F74501}"/>
                </a:ext>
              </a:extLst>
            </p:cNvPr>
            <p:cNvSpPr txBox="1"/>
            <p:nvPr/>
          </p:nvSpPr>
          <p:spPr>
            <a:xfrm>
              <a:off x="327492" y="1859751"/>
              <a:ext cx="11537016" cy="313849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5000" b="1" kern="100" dirty="0">
                  <a:ln w="25400" cap="flat" cmpd="sng" algn="ctr">
                    <a:solidFill>
                      <a:srgbClr val="FFFFFF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2E75B6"/>
                      </a:gs>
                      <a:gs pos="46000">
                        <a:srgbClr val="63A0D7"/>
                      </a:gs>
                      <a:gs pos="100000">
                        <a:srgbClr val="255E91"/>
                      </a:gs>
                    </a:gsLst>
                    <a:path path="circle">
                      <a:fillToRect l="50000" t="130000" r="50000" b="-30000"/>
                    </a:path>
                  </a:gradFill>
                  <a:effectLst>
                    <a:outerShdw dist="38100" dir="2700000" algn="bl">
                      <a:schemeClr val="accent5"/>
                    </a:outerShdw>
                  </a:effectLst>
                  <a:latin typeface="ＭＳ ゴシック" panose="020B0609070205080204" pitchFamily="49" charset="-128"/>
                  <a:ea typeface="HG創英角ｺﾞｼｯｸUB" panose="020B0909000000000000" pitchFamily="49" charset="-128"/>
                  <a:cs typeface="Times New Roman" panose="02020603050405020304" pitchFamily="18" charset="0"/>
                </a:rPr>
                <a:t>夏期講習</a:t>
              </a:r>
              <a:endParaRPr lang="ja-JP" sz="10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45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 eiji</dc:creator>
  <cp:lastModifiedBy>sato eiji</cp:lastModifiedBy>
  <cp:revision>2</cp:revision>
  <dcterms:created xsi:type="dcterms:W3CDTF">2022-09-08T09:07:58Z</dcterms:created>
  <dcterms:modified xsi:type="dcterms:W3CDTF">2022-09-08T13:29:08Z</dcterms:modified>
</cp:coreProperties>
</file>